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Knox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&amp; Alcohol Abuse</c:v>
                </c:pt>
                <c:pt idx="1">
                  <c:v>Obesity</c:v>
                </c:pt>
                <c:pt idx="2">
                  <c:v>Mental Health</c:v>
                </c:pt>
                <c:pt idx="3">
                  <c:v>Depression</c:v>
                </c:pt>
                <c:pt idx="4">
                  <c:v>Diabetes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0.8</c:v>
                </c:pt>
                <c:pt idx="1">
                  <c:v>0.78</c:v>
                </c:pt>
                <c:pt idx="2">
                  <c:v>0.7</c:v>
                </c:pt>
                <c:pt idx="3">
                  <c:v>0.63</c:v>
                </c:pt>
                <c:pt idx="4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&amp; Alcohol Abuse</c:v>
                </c:pt>
                <c:pt idx="1">
                  <c:v>Obesity</c:v>
                </c:pt>
                <c:pt idx="2">
                  <c:v>Mental Health</c:v>
                </c:pt>
                <c:pt idx="3">
                  <c:v>Depression</c:v>
                </c:pt>
                <c:pt idx="4">
                  <c:v>Diabetes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0.8</c:v>
                </c:pt>
                <c:pt idx="1">
                  <c:v>0.78</c:v>
                </c:pt>
                <c:pt idx="2">
                  <c:v>0.71</c:v>
                </c:pt>
                <c:pt idx="3">
                  <c:v>0.67</c:v>
                </c:pt>
                <c:pt idx="4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0521344"/>
        <c:axId val="130523136"/>
      </c:barChart>
      <c:catAx>
        <c:axId val="130521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523136"/>
        <c:crosses val="autoZero"/>
        <c:auto val="1"/>
        <c:lblAlgn val="ctr"/>
        <c:lblOffset val="100"/>
        <c:noMultiLvlLbl val="0"/>
      </c:catAx>
      <c:valAx>
        <c:axId val="130523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05213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Knox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Access to Behavioral Care/Mental Health Care</c:v>
                </c:pt>
                <c:pt idx="1">
                  <c:v>Health Literacy</c:v>
                </c:pt>
                <c:pt idx="2">
                  <c:v>Health Care Insurance</c:v>
                </c:pt>
                <c:pt idx="3">
                  <c:v>Poverty</c:v>
                </c:pt>
                <c:pt idx="4">
                  <c:v>Food Security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0.68</c:v>
                </c:pt>
                <c:pt idx="1">
                  <c:v>0.66</c:v>
                </c:pt>
                <c:pt idx="2">
                  <c:v>0.65</c:v>
                </c:pt>
                <c:pt idx="3">
                  <c:v>0.64</c:v>
                </c:pt>
                <c:pt idx="4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Access to Behavioral Care/Mental Health Care</c:v>
                </c:pt>
                <c:pt idx="1">
                  <c:v>Health Literacy</c:v>
                </c:pt>
                <c:pt idx="2">
                  <c:v>Health Care Insurance</c:v>
                </c:pt>
                <c:pt idx="3">
                  <c:v>Poverty</c:v>
                </c:pt>
                <c:pt idx="4">
                  <c:v>Food Security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0.67</c:v>
                </c:pt>
                <c:pt idx="1">
                  <c:v>0.62</c:v>
                </c:pt>
                <c:pt idx="2">
                  <c:v>0.64</c:v>
                </c:pt>
                <c:pt idx="3">
                  <c:v>0.78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022848"/>
        <c:axId val="131024768"/>
      </c:barChart>
      <c:catAx>
        <c:axId val="131022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024768"/>
        <c:crosses val="autoZero"/>
        <c:auto val="1"/>
        <c:lblAlgn val="ctr"/>
        <c:lblOffset val="100"/>
        <c:noMultiLvlLbl val="0"/>
      </c:catAx>
      <c:valAx>
        <c:axId val="1310247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0228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Knox County based on information provided by the 53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23 of the Knox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24 of the Knox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Knox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Knox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Knox County Report can be used to form Pen Bay Medical Center’s CHNA along with the Mid Coast District (Knox, Waldo, Lincoln &amp; Sagadahoc Counties) Public Health Improvement Plan – all hospital and public health improvement plans will inform the State Health Improvement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Knox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Knox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Knox County = 53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Knox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ine.gov/SHN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Knox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Knox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Knox County 53 surveys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554069"/>
              </p:ext>
            </p:extLst>
          </p:nvPr>
        </p:nvGraphicFramePr>
        <p:xfrm>
          <a:off x="609600" y="2215825"/>
          <a:ext cx="7772400" cy="410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Knox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124" y="6138296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Knox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90813"/>
            <a:ext cx="6248400" cy="3952841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Carrie McFadden			Name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596-4278				Phone</a:t>
            </a:r>
          </a:p>
          <a:p>
            <a:pPr marL="109728" indent="0">
              <a:buNone/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Carrie.Mcfadden@maine.gov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Knox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8297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Knox County 53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28461"/>
              </p:ext>
            </p:extLst>
          </p:nvPr>
        </p:nvGraphicFramePr>
        <p:xfrm>
          <a:off x="457200" y="2183089"/>
          <a:ext cx="8077200" cy="42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Knox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492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492" y="6354294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Knox County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4150"/>
            <a:ext cx="6705512" cy="437014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3623</TotalTime>
  <Words>1420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Knox County</vt:lpstr>
      <vt:lpstr>Top health issues for Knox County</vt:lpstr>
      <vt:lpstr>Top issues affecting where we live, work, learn &amp; play in Knox County</vt:lpstr>
      <vt:lpstr>Top issues affecting where we live, work, learn &amp; play in Knox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204</cp:revision>
  <cp:lastPrinted>2015-09-09T11:18:45Z</cp:lastPrinted>
  <dcterms:created xsi:type="dcterms:W3CDTF">2015-06-09T16:33:57Z</dcterms:created>
  <dcterms:modified xsi:type="dcterms:W3CDTF">2015-10-15T18:31:36Z</dcterms:modified>
</cp:coreProperties>
</file>